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7367CF-2581-42AD-B4FA-A6CC9CBE43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226B5B-267D-42E2-8AC2-3226CAE6A3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МКДОУ детский сад №3 «Радуга» пгт Опарино, Опаринского района Кировской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Развлечение, посвященное </a:t>
            </a:r>
            <a:r>
              <a:rPr lang="ru-RU" dirty="0" smtClean="0"/>
              <a:t>Защитникам </a:t>
            </a:r>
            <a:r>
              <a:rPr lang="ru-RU" dirty="0" smtClean="0"/>
              <a:t> </a:t>
            </a:r>
            <a:r>
              <a:rPr lang="ru-RU" dirty="0" smtClean="0"/>
              <a:t>Отечества.</a:t>
            </a:r>
          </a:p>
          <a:p>
            <a:r>
              <a:rPr lang="ru-RU" dirty="0" smtClean="0"/>
              <a:t>В старшей и подготовительной 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2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Спасибо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</a:t>
            </a:r>
            <a:r>
              <a:rPr lang="ru-RU" sz="6000" dirty="0" smtClean="0"/>
              <a:t>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139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Цель: знакомить детей с традицией празднования Дня защитника Отечества;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904656" cy="4536504"/>
          </a:xfrm>
        </p:spPr>
      </p:pic>
    </p:spTree>
    <p:extLst>
      <p:ext uri="{BB962C8B-B14F-4D97-AF65-F5344CB8AC3E}">
        <p14:creationId xmlns:p14="http://schemas.microsoft.com/office/powerpoint/2010/main" val="23366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Задачи: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-расширение представлений детей о Российской армии;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-воспитывать у детей патриотические чувства, уважение к российскому воину, </a:t>
            </a:r>
            <a:r>
              <a:rPr lang="ru-RU" sz="2400" dirty="0" smtClean="0">
                <a:solidFill>
                  <a:srgbClr val="7030A0"/>
                </a:solidFill>
              </a:rPr>
              <a:t>его </a:t>
            </a:r>
            <a:r>
              <a:rPr lang="ru-RU" sz="2400" dirty="0">
                <a:solidFill>
                  <a:srgbClr val="7030A0"/>
                </a:solidFill>
              </a:rPr>
              <a:t>силе и смелости; уважение к памяти </a:t>
            </a:r>
            <a:r>
              <a:rPr lang="ru-RU" sz="2400" dirty="0" smtClean="0">
                <a:solidFill>
                  <a:srgbClr val="7030A0"/>
                </a:solidFill>
              </a:rPr>
              <a:t> погибших военнослужащих 6 роты.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-совершенствовать координацию движений, формировать ловкость и меткость у детей</a:t>
            </a:r>
          </a:p>
        </p:txBody>
      </p:sp>
    </p:spTree>
    <p:extLst>
      <p:ext uri="{BB962C8B-B14F-4D97-AF65-F5344CB8AC3E}">
        <p14:creationId xmlns:p14="http://schemas.microsoft.com/office/powerpoint/2010/main" val="30181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18" y="2679816"/>
            <a:ext cx="2581102" cy="34414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Сегодня  </a:t>
            </a:r>
            <a:r>
              <a:rPr lang="ru-RU" sz="2000" dirty="0">
                <a:solidFill>
                  <a:srgbClr val="002060"/>
                </a:solidFill>
              </a:rPr>
              <a:t>замечательный праздник День защитника Отечества.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Поскольку защитниками, воинами, стоящими на страже мира и покоя своей страны, всегда были именно мужчины. Мы поздравляем и наших мальчиков, ведь когда они вырастут, они станут такими же сильными и смелыми как их папы.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Этот праздник очень важный отмечаем в феврале.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Праздник воинов отважных, праздник мира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7040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Эстафета : «Донесение командиру отряда»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0984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2655912"/>
          </a:xfrm>
        </p:spPr>
        <p:txBody>
          <a:bodyPr>
            <a:normAutofit/>
          </a:bodyPr>
          <a:lstStyle/>
          <a:p>
            <a:r>
              <a:rPr lang="ru-RU" sz="2400" dirty="0"/>
              <a:t>Пройдет немного времени, наши мальчики подрастут и займут место тех, кто сейчас стоит на страже нашей Родины.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64704"/>
            <a:ext cx="3352800" cy="2774024"/>
          </a:xfrm>
        </p:spPr>
        <p:txBody>
          <a:bodyPr/>
          <a:lstStyle/>
          <a:p>
            <a:r>
              <a:rPr lang="ru-RU" sz="2000" dirty="0"/>
              <a:t>Дело каждого мужчины – защищать свою Родину. В детстве многие мечтают стать отважным капитаном, поэтому занимаются спортом, что бы вырасти сильным, здоровым и крепким. Ведь для мужчины жить – значит Родине служить!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828800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510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Участвуют  девочки.   Чтобы </a:t>
            </a:r>
            <a:r>
              <a:rPr lang="ru-RU" dirty="0"/>
              <a:t>и девочкам было понятно, как тяжело приходится солдатам на военной службе. И так добро пожаловать в Школу молодо бойца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Эстафета «Минеры»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828800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21573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Вот </a:t>
            </a:r>
            <a:r>
              <a:rPr lang="ru-RU" sz="2000" b="1" dirty="0">
                <a:solidFill>
                  <a:srgbClr val="002060"/>
                </a:solidFill>
              </a:rPr>
              <a:t>какой у нас отряд –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Очень дружных дошколят!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Ведь мальчишки, всей страны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Быть отважным должны!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Чтоб границы охранялись,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Чтобы мамы улыбались!</a:t>
            </a:r>
          </a:p>
        </p:txBody>
      </p:sp>
    </p:spTree>
    <p:extLst>
      <p:ext uri="{BB962C8B-B14F-4D97-AF65-F5344CB8AC3E}">
        <p14:creationId xmlns:p14="http://schemas.microsoft.com/office/powerpoint/2010/main" val="3440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</a:rPr>
              <a:t>Поздравляем всех сильных, благородных, смелых мужчин, всех кто служил в армии, а также вас мальчики, кто будет в ней служить и нас защищать. 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Посвящается воинам афганцам, мы помним, гордимся, не забудем!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173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Symbol</vt:lpstr>
      <vt:lpstr>Волна</vt:lpstr>
      <vt:lpstr>МКДОУ детский сад №3 «Радуга» пгт Опарино, Опаринского района Кировской области</vt:lpstr>
      <vt:lpstr>Цель: знакомить детей с традицией празднования Дня защитника Отечества;</vt:lpstr>
      <vt:lpstr>Задачи: -расширение представлений детей о Российской армии; -воспитывать у детей патриотические чувства, уважение к российскому воину, его силе и смелости; уважение к памяти  погибших военнослужащих 6 роты. -совершенствовать координацию движений, формировать ловкость и меткость у детей</vt:lpstr>
      <vt:lpstr>   Сегодня  замечательный праздник День защитника Отечества. Поскольку защитниками, воинами, стоящими на страже мира и покоя своей страны, всегда были именно мужчины. Мы поздравляем и наших мальчиков, ведь когда они вырастут, они станут такими же сильными и смелыми как их папы.  Этот праздник очень важный отмечаем в феврале. Праздник воинов отважных, праздник мира на земле. </vt:lpstr>
      <vt:lpstr>Эстафета : «Донесение командиру отряда»</vt:lpstr>
      <vt:lpstr>Дело каждого мужчины – защищать свою Родину. В детстве многие мечтают стать отважным капитаном, поэтому занимаются спортом, что бы вырасти сильным, здоровым и крепким. Ведь для мужчины жить – значит Родине служить! </vt:lpstr>
      <vt:lpstr>Эстафета «Минеры»</vt:lpstr>
      <vt:lpstr>Вот какой у нас отряд – Очень дружных дошколят! Ведь мальчишки, всей страны Быть отважным должны! Чтоб границы охранялись, Чтобы мамы улыбались!</vt:lpstr>
      <vt:lpstr>Поздравляем всех сильных, благородных, смелых мужчин, всех кто служил в армии, а также вас мальчики, кто будет в ней служить и нас защищать.  Посвящается воинам афганцам, мы помним, гордимся, не забудем!</vt:lpstr>
      <vt:lpstr>Спасибо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Радуга</dc:creator>
  <cp:lastModifiedBy>NaTa</cp:lastModifiedBy>
  <cp:revision>13</cp:revision>
  <dcterms:created xsi:type="dcterms:W3CDTF">2022-02-25T10:14:18Z</dcterms:created>
  <dcterms:modified xsi:type="dcterms:W3CDTF">2022-05-17T11:06:58Z</dcterms:modified>
</cp:coreProperties>
</file>